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3" r:id="rId6"/>
    <p:sldId id="262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CFF6-9E11-1406-FF70-992774BF9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147B7-16CA-37FB-38DE-ACD272BEA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B67CF-279C-D87A-AD49-743F1D36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BD1-4146-416E-BD8C-E2C0E7DF9405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62026-C1CE-F4B1-AAE1-9930B8DE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06B5C-E506-A9B4-2D47-7B0AC576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589A-2F82-4AAC-A542-A8A70611E2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825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EA6A-8F2B-CC39-F895-8937F868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6BA4A-8EED-C63B-35FA-0999A40F8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6D174-4462-8467-FFF3-9C5EB737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BD1-4146-416E-BD8C-E2C0E7DF9405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4FCC6-D1CB-D1DA-9C6B-B2401E9E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87454-5CFE-3CEB-AA01-29951717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589A-2F82-4AAC-A542-A8A70611E2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073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2A5BF7-D624-97D1-57B0-08319DF16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C0B8F-0CEE-B075-994A-CA02683DF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F2E88-EBC0-0CB0-53E4-FDD2C702A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BD1-4146-416E-BD8C-E2C0E7DF9405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7A288-52D1-E021-167D-0A92307D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16CC8-B3E4-1BB9-C250-F1C19FA9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589A-2F82-4AAC-A542-A8A70611E2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809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228AF-56DB-1A46-1AC1-91BA43B9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913C0-AE2F-C13C-6780-8739751EC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DC0B0-EAA9-CE3E-1E48-12789A04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BD1-4146-416E-BD8C-E2C0E7DF9405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48B66-FF77-C57A-A247-C7D94AA3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8D8E2-B0F8-D148-7AE2-9E776884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589A-2F82-4AAC-A542-A8A70611E2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849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BA5B-7AA7-0776-B056-B61DCFAF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AB551-D387-F91B-BDCC-634E44BC1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8131C-BBA0-6385-EADA-6D24E7BC0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BD1-4146-416E-BD8C-E2C0E7DF9405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F3DB9-E1CF-F48F-6C73-F1BE57E7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BD0EB-1EB6-0C45-0B92-EE3202D2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589A-2F82-4AAC-A542-A8A70611E2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207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F4AB-7D31-4A22-29F4-D1E4B443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AA118-3980-EF73-F611-4ED6F89E8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40C89-21D0-F9E3-5B33-4B5C9961E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3D688-269F-418E-3ED2-0992AA3B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BD1-4146-416E-BD8C-E2C0E7DF9405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D94A8-6D50-688E-14B4-F3E8D240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009CE-F5CC-010C-88F5-89D970DE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589A-2F82-4AAC-A542-A8A70611E2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336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1E55-C518-D809-FCBF-E5AF4BDC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3489D-626D-BE02-78FD-E3F7A4E7A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4B8D8-BC67-F08B-294E-73F97C6A6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8C600-56EA-8561-6DF3-509FB9403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38B9B-2207-9052-189D-69BC59F41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36480-7ED1-10D7-0EC5-47538BE2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BD1-4146-416E-BD8C-E2C0E7DF9405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E026A9-7D47-0425-E6A2-5BE098BB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522829-5FD5-693D-CCDF-B1C08C30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589A-2F82-4AAC-A542-A8A70611E2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527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A542-8C25-70BF-378D-C5C8F2DE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271BDC-B11C-9E52-F4AC-4FEDF857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BD1-4146-416E-BD8C-E2C0E7DF9405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77CC9-8BE6-C388-B61D-426C4D52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1A30B-6D9C-6559-FCC8-6EB51D3C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589A-2F82-4AAC-A542-A8A70611E2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69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C303D-F2E5-F777-9773-EC69AA431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BD1-4146-416E-BD8C-E2C0E7DF9405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4E2A3-044D-B221-0AAE-8CCD54E5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94ABA-369C-29AE-8122-5869D677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589A-2F82-4AAC-A542-A8A70611E2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49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3D82-838C-B11A-AA66-B7EDEE35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4C8C4-6F6B-F74E-C833-E90197FCC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26AF4-B9FF-FC83-3CF0-47E1D2DD7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DAA53-BDCF-5B90-D0AC-7999D356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BD1-4146-416E-BD8C-E2C0E7DF9405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57446-973D-FAB1-40E7-6056CEAB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26501-AF5C-3799-AA76-84C1B02D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589A-2F82-4AAC-A542-A8A70611E2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398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F9EB4-1968-D182-0785-7BAC7AEB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229A90-5F57-6901-D631-40D1D7FB6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0496C-1969-B7EB-86FF-022D7E64F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CBD11-B71F-DB9A-2AC1-26A0D0DC1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BD1-4146-416E-BD8C-E2C0E7DF9405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7E1F8-8383-6ABF-1F1D-6D07E253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E041E-4886-0E63-500B-5134164E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589A-2F82-4AAC-A542-A8A70611E2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900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AA4615-00B6-4DBA-CE15-D37FA41C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1C5E1-D5F7-7476-289C-EFDFE66A5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6F3C3-29EB-CA21-53F5-D6D27A8CF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92BD1-4146-416E-BD8C-E2C0E7DF9405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49C9F-C0EB-8AAA-8A70-610BF8189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7BBDC-1B3E-A07A-BA8C-917A5074F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9589A-2F82-4AAC-A542-A8A70611E2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744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pMP7BnMing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Wj_8RqT6Vfg?start=8&amp;feature=oembed" TargetMode="External"/><Relationship Id="rId1" Type="http://schemas.openxmlformats.org/officeDocument/2006/relationships/video" Target="https://www.youtube.com/embed/DlCC5SGkt9k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useoftartan.co.uk/interactive/weaver/index.html" TargetMode="External"/><Relationship Id="rId2" Type="http://schemas.openxmlformats.org/officeDocument/2006/relationships/hyperlink" Target="https://wordwall.net/play/11643/853/30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1DE5-7CF2-82E4-B8EF-7D5F857E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 err="1"/>
              <a:t>Can</a:t>
            </a:r>
            <a:r>
              <a:rPr lang="hr-HR" b="1" i="1" dirty="0"/>
              <a:t> </a:t>
            </a:r>
            <a:r>
              <a:rPr lang="hr-HR" b="1" i="1" dirty="0" err="1"/>
              <a:t>you</a:t>
            </a:r>
            <a:r>
              <a:rPr lang="hr-HR" b="1" i="1" dirty="0"/>
              <a:t> </a:t>
            </a:r>
            <a:r>
              <a:rPr lang="hr-HR" b="1" i="1" dirty="0" err="1"/>
              <a:t>solve</a:t>
            </a:r>
            <a:r>
              <a:rPr lang="hr-HR" b="1" i="1" dirty="0"/>
              <a:t> </a:t>
            </a:r>
            <a:r>
              <a:rPr lang="hr-HR" b="1" i="1" dirty="0" err="1"/>
              <a:t>this</a:t>
            </a:r>
            <a:r>
              <a:rPr lang="hr-HR" b="1" i="1" dirty="0"/>
              <a:t> </a:t>
            </a:r>
            <a:r>
              <a:rPr lang="hr-HR" b="1" i="1" dirty="0" err="1"/>
              <a:t>riddle</a:t>
            </a:r>
            <a:r>
              <a:rPr lang="hr-HR" b="1" i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8DB55-C8C8-650C-4CA9-AD0D8623D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 have a blue and white flag but I’m not Finland</a:t>
            </a:r>
            <a:r>
              <a:rPr lang="hr-HR" dirty="0"/>
              <a:t>.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I’m in Europe but I’m not Greece</a:t>
            </a:r>
            <a:r>
              <a:rPr lang="hr-HR" dirty="0"/>
              <a:t>.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I have a famous monster but it’s not Bigfoot</a:t>
            </a:r>
            <a:r>
              <a:rPr lang="hr-HR" dirty="0"/>
              <a:t>.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I’m </a:t>
            </a:r>
            <a:r>
              <a:rPr lang="hr-HR" dirty="0"/>
              <a:t>a </a:t>
            </a:r>
            <a:r>
              <a:rPr lang="en-US" dirty="0"/>
              <a:t>part of Great Britain but I’m not England</a:t>
            </a:r>
            <a:r>
              <a:rPr lang="hr-HR" dirty="0"/>
              <a:t>.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I’m well known for my bagpipes but I’m not Turkey</a:t>
            </a:r>
            <a:r>
              <a:rPr lang="hr-HR" dirty="0"/>
              <a:t>.</a:t>
            </a:r>
          </a:p>
          <a:p>
            <a:pPr marL="0" indent="0" algn="ctr">
              <a:buNone/>
            </a:pPr>
            <a:r>
              <a:rPr lang="hr-HR" sz="3400" b="1" i="1" dirty="0" err="1"/>
              <a:t>What</a:t>
            </a:r>
            <a:r>
              <a:rPr lang="hr-HR" sz="3400" b="1" i="1" dirty="0"/>
              <a:t> am 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391E-781F-6A87-5443-05E86A35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2" y="4365394"/>
            <a:ext cx="3358918" cy="242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49CEA-68D0-D9C5-A316-A0B9A788E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78" y="4991275"/>
            <a:ext cx="3570843" cy="186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4CA9AF-9DD4-DE2A-7B11-98D1E9129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0708" y="4503539"/>
            <a:ext cx="3846990" cy="228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76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7086" y="3526536"/>
            <a:ext cx="6474410" cy="1012054"/>
          </a:xfrm>
        </p:spPr>
        <p:txBody>
          <a:bodyPr>
            <a:normAutofit/>
          </a:bodyPr>
          <a:lstStyle/>
          <a:p>
            <a:r>
              <a:rPr lang="hr-HR" sz="5400" b="1" dirty="0"/>
              <a:t>Scotland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558" y="1466850"/>
            <a:ext cx="6400938" cy="1710489"/>
          </a:xfrm>
        </p:spPr>
        <p:txBody>
          <a:bodyPr>
            <a:noAutofit/>
          </a:bodyPr>
          <a:lstStyle/>
          <a:p>
            <a:r>
              <a:rPr lang="hr-HR" sz="6500" b="1" dirty="0">
                <a:solidFill>
                  <a:srgbClr val="C00000"/>
                </a:solidFill>
              </a:rPr>
              <a:t>ACROSS CULTURES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" y="528449"/>
            <a:ext cx="4505897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39A81-EA8F-9700-D173-549DC8BC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i="1" dirty="0" err="1"/>
              <a:t>Watch</a:t>
            </a:r>
            <a:r>
              <a:rPr lang="hr-HR" b="1" i="1" dirty="0"/>
              <a:t> </a:t>
            </a:r>
            <a:r>
              <a:rPr lang="hr-HR" b="1" i="1" dirty="0" err="1"/>
              <a:t>the</a:t>
            </a:r>
            <a:r>
              <a:rPr lang="hr-HR" b="1" i="1" dirty="0"/>
              <a:t> video. </a:t>
            </a:r>
            <a:r>
              <a:rPr lang="hr-HR" b="1" i="1" dirty="0" err="1"/>
              <a:t>Write</a:t>
            </a:r>
            <a:r>
              <a:rPr lang="hr-HR" b="1" i="1" dirty="0"/>
              <a:t> </a:t>
            </a:r>
            <a:r>
              <a:rPr lang="hr-HR" b="1" i="1" dirty="0" err="1"/>
              <a:t>down</a:t>
            </a:r>
            <a:r>
              <a:rPr lang="hr-HR" b="1" i="1" dirty="0"/>
              <a:t> </a:t>
            </a:r>
            <a:r>
              <a:rPr lang="hr-HR" b="1" i="1" dirty="0" err="1"/>
              <a:t>three</a:t>
            </a:r>
            <a:r>
              <a:rPr lang="hr-HR" b="1" i="1" dirty="0"/>
              <a:t> </a:t>
            </a:r>
            <a:r>
              <a:rPr lang="hr-HR" b="1" i="1" dirty="0" err="1"/>
              <a:t>interesting</a:t>
            </a:r>
            <a:r>
              <a:rPr lang="hr-HR" b="1" i="1" dirty="0"/>
              <a:t> </a:t>
            </a:r>
            <a:r>
              <a:rPr lang="hr-HR" b="1" i="1" dirty="0" err="1"/>
              <a:t>facts</a:t>
            </a:r>
            <a:r>
              <a:rPr lang="hr-HR" b="1" i="1" dirty="0"/>
              <a:t> </a:t>
            </a:r>
            <a:r>
              <a:rPr lang="hr-HR" b="1" i="1" dirty="0" err="1"/>
              <a:t>about</a:t>
            </a:r>
            <a:r>
              <a:rPr lang="hr-HR" b="1" i="1" dirty="0"/>
              <a:t> Scotland.</a:t>
            </a:r>
          </a:p>
        </p:txBody>
      </p:sp>
      <p:pic>
        <p:nvPicPr>
          <p:cNvPr id="4" name="Online Media 3" title="Scotland for Kids">
            <a:hlinkClick r:id="" action="ppaction://media"/>
            <a:extLst>
              <a:ext uri="{FF2B5EF4-FFF2-40B4-BE49-F238E27FC236}">
                <a16:creationId xmlns:a16="http://schemas.microsoft.com/office/drawing/2014/main" id="{1C9D6934-202B-2EE7-B70E-114F2E6FBF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4550" y="1677590"/>
            <a:ext cx="8353425" cy="51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2E7C7F-6FF5-4173-AA16-2CD01AA075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51160" cy="6858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ACA402-B901-8C5E-B230-FF4A8ABC7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9168" y="158377"/>
            <a:ext cx="6008612" cy="2060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much do you know about Scotland? Read the questions and do some research.</a:t>
            </a:r>
          </a:p>
          <a:p>
            <a:pPr marL="0" indent="0">
              <a:buNone/>
            </a:pPr>
            <a:r>
              <a:rPr lang="en-US" b="1" dirty="0"/>
              <a:t>Then answer the questions.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86692D-F9FE-B627-C14B-0522E23DC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8" y="1188526"/>
            <a:ext cx="4435224" cy="448094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7B1B9D0E-53E5-2C26-9423-86A3679943EF}"/>
              </a:ext>
            </a:extLst>
          </p:cNvPr>
          <p:cNvSpPr txBox="1">
            <a:spLocks/>
          </p:cNvSpPr>
          <p:nvPr/>
        </p:nvSpPr>
        <p:spPr>
          <a:xfrm>
            <a:off x="5749168" y="2218675"/>
            <a:ext cx="5181600" cy="651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5771BB-87F1-8639-DFA3-F1F83166A1AD}"/>
              </a:ext>
            </a:extLst>
          </p:cNvPr>
          <p:cNvSpPr/>
          <p:nvPr/>
        </p:nvSpPr>
        <p:spPr>
          <a:xfrm>
            <a:off x="1112832" y="2607415"/>
            <a:ext cx="334228" cy="331094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328DE8-1CEB-6FD1-B986-7154E61F8234}"/>
              </a:ext>
            </a:extLst>
          </p:cNvPr>
          <p:cNvSpPr/>
          <p:nvPr/>
        </p:nvSpPr>
        <p:spPr>
          <a:xfrm>
            <a:off x="1112832" y="3753945"/>
            <a:ext cx="334228" cy="331094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981873-3816-861E-6CE3-17CF5E7138A3}"/>
              </a:ext>
            </a:extLst>
          </p:cNvPr>
          <p:cNvSpPr/>
          <p:nvPr/>
        </p:nvSpPr>
        <p:spPr>
          <a:xfrm>
            <a:off x="1112832" y="5216090"/>
            <a:ext cx="334228" cy="331094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A58A05-FD2F-D83F-2FB6-7305982BE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3" y="273278"/>
            <a:ext cx="3977473" cy="63114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35E6BB2-61CC-5F20-E913-0486435744A0}"/>
              </a:ext>
            </a:extLst>
          </p:cNvPr>
          <p:cNvSpPr/>
          <p:nvPr/>
        </p:nvSpPr>
        <p:spPr>
          <a:xfrm>
            <a:off x="1112832" y="605037"/>
            <a:ext cx="334228" cy="331094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8685CB-D28D-AF4E-02D9-A7F37B8D9FE2}"/>
              </a:ext>
            </a:extLst>
          </p:cNvPr>
          <p:cNvSpPr/>
          <p:nvPr/>
        </p:nvSpPr>
        <p:spPr>
          <a:xfrm>
            <a:off x="1112832" y="2097911"/>
            <a:ext cx="334228" cy="331094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786FCA-8783-73D4-C125-555A4BABB524}"/>
              </a:ext>
            </a:extLst>
          </p:cNvPr>
          <p:cNvSpPr/>
          <p:nvPr/>
        </p:nvSpPr>
        <p:spPr>
          <a:xfrm>
            <a:off x="1108198" y="3588398"/>
            <a:ext cx="334228" cy="331094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4AB510-1396-344C-5A23-7C53EF4C36BB}"/>
              </a:ext>
            </a:extLst>
          </p:cNvPr>
          <p:cNvSpPr/>
          <p:nvPr/>
        </p:nvSpPr>
        <p:spPr>
          <a:xfrm>
            <a:off x="1108198" y="4164428"/>
            <a:ext cx="334228" cy="331094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9E56B8A-4162-0579-B493-30CFDE745FFB}"/>
              </a:ext>
            </a:extLst>
          </p:cNvPr>
          <p:cNvSpPr/>
          <p:nvPr/>
        </p:nvSpPr>
        <p:spPr>
          <a:xfrm>
            <a:off x="1108198" y="6247765"/>
            <a:ext cx="334228" cy="331094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556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30CE42-7647-0A72-4B08-F99BE88107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1600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68F57-5F48-F7AE-3064-705D0CED5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9168" y="2218675"/>
            <a:ext cx="6008612" cy="630316"/>
          </a:xfrm>
        </p:spPr>
        <p:txBody>
          <a:bodyPr/>
          <a:lstStyle/>
          <a:p>
            <a:pPr marL="0" indent="0"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AFD2EAF-51C4-4106-830A-977B0B6F9577}"/>
              </a:ext>
            </a:extLst>
          </p:cNvPr>
          <p:cNvSpPr txBox="1">
            <a:spLocks/>
          </p:cNvSpPr>
          <p:nvPr/>
        </p:nvSpPr>
        <p:spPr>
          <a:xfrm>
            <a:off x="5749168" y="158377"/>
            <a:ext cx="6008612" cy="2060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How much do you know about Scotland? Read the questions and do some research.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Then answer the questions.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C465C6-ADCD-4CC0-B6A8-7EFC25A84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43" y="864451"/>
            <a:ext cx="3894157" cy="53954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1D1E500-1F5A-F79C-2E62-9F2DACF9A8BF}"/>
              </a:ext>
            </a:extLst>
          </p:cNvPr>
          <p:cNvSpPr/>
          <p:nvPr/>
        </p:nvSpPr>
        <p:spPr>
          <a:xfrm>
            <a:off x="1068443" y="1003176"/>
            <a:ext cx="272085" cy="280609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1705D6-48D4-FC5C-548A-6A095436AAAE}"/>
              </a:ext>
            </a:extLst>
          </p:cNvPr>
          <p:cNvSpPr/>
          <p:nvPr/>
        </p:nvSpPr>
        <p:spPr>
          <a:xfrm>
            <a:off x="1068444" y="1937907"/>
            <a:ext cx="272084" cy="280768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C897C27-1633-4978-EAF3-E21D78C9BF2C}"/>
              </a:ext>
            </a:extLst>
          </p:cNvPr>
          <p:cNvSpPr/>
          <p:nvPr/>
        </p:nvSpPr>
        <p:spPr>
          <a:xfrm>
            <a:off x="1068444" y="3732676"/>
            <a:ext cx="272084" cy="280768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ECB7C9-FF26-8D12-90D1-62374228F846}"/>
              </a:ext>
            </a:extLst>
          </p:cNvPr>
          <p:cNvSpPr/>
          <p:nvPr/>
        </p:nvSpPr>
        <p:spPr>
          <a:xfrm>
            <a:off x="1068444" y="4597127"/>
            <a:ext cx="272084" cy="280768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DD30AA-CCCF-EA22-C8E9-3BC0D298ACC7}"/>
              </a:ext>
            </a:extLst>
          </p:cNvPr>
          <p:cNvSpPr/>
          <p:nvPr/>
        </p:nvSpPr>
        <p:spPr>
          <a:xfrm>
            <a:off x="1068443" y="5288119"/>
            <a:ext cx="272084" cy="280768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7145BF-7ADE-4436-A753-9686355E4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7" y="1188858"/>
            <a:ext cx="4550601" cy="44802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68F901E-36EB-78F6-01EE-A44632875B7C}"/>
              </a:ext>
            </a:extLst>
          </p:cNvPr>
          <p:cNvSpPr/>
          <p:nvPr/>
        </p:nvSpPr>
        <p:spPr>
          <a:xfrm>
            <a:off x="714816" y="1492927"/>
            <a:ext cx="272085" cy="280609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81E6F3-F935-9A3C-FBD7-0BE0A35ACA0E}"/>
              </a:ext>
            </a:extLst>
          </p:cNvPr>
          <p:cNvSpPr/>
          <p:nvPr/>
        </p:nvSpPr>
        <p:spPr>
          <a:xfrm>
            <a:off x="710161" y="2708686"/>
            <a:ext cx="272085" cy="280609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7CB8F8-0120-9698-7678-5608C443003E}"/>
              </a:ext>
            </a:extLst>
          </p:cNvPr>
          <p:cNvSpPr/>
          <p:nvPr/>
        </p:nvSpPr>
        <p:spPr>
          <a:xfrm>
            <a:off x="370266" y="3564248"/>
            <a:ext cx="272085" cy="280609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C413666-A56A-3918-43E0-A30C81127FD2}"/>
              </a:ext>
            </a:extLst>
          </p:cNvPr>
          <p:cNvSpPr/>
          <p:nvPr/>
        </p:nvSpPr>
        <p:spPr>
          <a:xfrm>
            <a:off x="2676781" y="4227250"/>
            <a:ext cx="272085" cy="280609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627CD6-B44F-EF6C-A53D-3C7EB814AEE1}"/>
              </a:ext>
            </a:extLst>
          </p:cNvPr>
          <p:cNvSpPr/>
          <p:nvPr/>
        </p:nvSpPr>
        <p:spPr>
          <a:xfrm>
            <a:off x="392246" y="4875034"/>
            <a:ext cx="272085" cy="280609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06E2930-3F30-92DB-16E2-27BD2208E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56" y="4499370"/>
            <a:ext cx="4160881" cy="2339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29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4533-5AE3-DCAA-C072-61039FE8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418"/>
            <a:ext cx="10515600" cy="1325563"/>
          </a:xfrm>
        </p:spPr>
        <p:txBody>
          <a:bodyPr/>
          <a:lstStyle/>
          <a:p>
            <a:pPr algn="ctr"/>
            <a:r>
              <a:rPr lang="hr-HR" b="1" i="1" dirty="0" err="1"/>
              <a:t>Work</a:t>
            </a:r>
            <a:r>
              <a:rPr lang="hr-HR" b="1" i="1" dirty="0"/>
              <a:t> </a:t>
            </a:r>
            <a:r>
              <a:rPr lang="hr-HR" b="1" i="1" dirty="0" err="1"/>
              <a:t>in</a:t>
            </a:r>
            <a:r>
              <a:rPr lang="hr-HR" b="1" i="1" dirty="0"/>
              <a:t> </a:t>
            </a:r>
            <a:r>
              <a:rPr lang="hr-HR" b="1" i="1" dirty="0" err="1"/>
              <a:t>pairs</a:t>
            </a:r>
            <a:r>
              <a:rPr lang="hr-HR" b="1" i="1" dirty="0"/>
              <a:t>. </a:t>
            </a:r>
            <a:r>
              <a:rPr lang="hr-HR" b="1" i="1" dirty="0" err="1"/>
              <a:t>Translate</a:t>
            </a:r>
            <a:r>
              <a:rPr lang="hr-HR" b="1" i="1" dirty="0"/>
              <a:t> </a:t>
            </a:r>
            <a:r>
              <a:rPr lang="hr-HR" b="1" i="1" dirty="0" err="1"/>
              <a:t>the</a:t>
            </a:r>
            <a:r>
              <a:rPr lang="hr-HR" b="1" i="1" dirty="0"/>
              <a:t> </a:t>
            </a:r>
            <a:r>
              <a:rPr lang="hr-HR" b="1" i="1" dirty="0" err="1"/>
              <a:t>following</a:t>
            </a:r>
            <a:r>
              <a:rPr lang="hr-HR" b="1" i="1" dirty="0"/>
              <a:t> </a:t>
            </a:r>
            <a:r>
              <a:rPr lang="hr-HR" b="1" i="1" dirty="0" err="1"/>
              <a:t>words</a:t>
            </a:r>
            <a:r>
              <a:rPr lang="hr-HR" b="1" i="1" dirty="0"/>
              <a:t> </a:t>
            </a:r>
            <a:r>
              <a:rPr lang="hr-HR" b="1" i="1" dirty="0" err="1"/>
              <a:t>into</a:t>
            </a:r>
            <a:r>
              <a:rPr lang="hr-HR" b="1" i="1" dirty="0"/>
              <a:t> Croatian.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6987F-F36B-A030-2931-51C632EDC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315" y="1597981"/>
            <a:ext cx="5389485" cy="52600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loch</a:t>
            </a:r>
          </a:p>
          <a:p>
            <a:pPr marL="0" indent="0">
              <a:buNone/>
            </a:pPr>
            <a:r>
              <a:rPr lang="en-US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pond </a:t>
            </a:r>
          </a:p>
          <a:p>
            <a:pPr marL="0" indent="0">
              <a:buNone/>
            </a:pP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ilt</a:t>
            </a:r>
          </a:p>
          <a:p>
            <a:pPr marL="0" indent="0">
              <a:buNone/>
            </a:pPr>
            <a:r>
              <a:rPr lang="en-US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tartan</a:t>
            </a:r>
          </a:p>
          <a:p>
            <a:pPr marL="0" indent="0">
              <a:buNone/>
            </a:pPr>
            <a:r>
              <a:rPr lang="en-US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clan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contestants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bagpipes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dish </a:t>
            </a:r>
          </a:p>
          <a:p>
            <a:pPr marL="0" indent="0">
              <a:buNone/>
            </a:pPr>
            <a:r>
              <a:rPr lang="en-US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river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lake</a:t>
            </a:r>
          </a:p>
          <a:p>
            <a:pPr marL="0" indent="0">
              <a:buNone/>
            </a:pP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cotland (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cots / 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cottish)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1D640-F229-EE66-6A7B-A9BEEB953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30890"/>
            <a:ext cx="5389484" cy="5327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600" b="1" dirty="0">
                <a:solidFill>
                  <a:schemeClr val="accent1"/>
                </a:solidFill>
              </a:rPr>
              <a:t>jezero</a:t>
            </a:r>
          </a:p>
          <a:p>
            <a:pPr marL="0" indent="0">
              <a:buNone/>
            </a:pPr>
            <a:r>
              <a:rPr lang="hr-HR" sz="2600" b="1" dirty="0">
                <a:solidFill>
                  <a:schemeClr val="accent1"/>
                </a:solidFill>
              </a:rPr>
              <a:t>ribnjak</a:t>
            </a:r>
          </a:p>
          <a:p>
            <a:pPr marL="0" indent="0">
              <a:buNone/>
            </a:pPr>
            <a:r>
              <a:rPr lang="hr-HR" sz="2600" b="1" dirty="0">
                <a:solidFill>
                  <a:schemeClr val="accent1"/>
                </a:solidFill>
              </a:rPr>
              <a:t>dio škotske muške narodne nošnje</a:t>
            </a:r>
          </a:p>
          <a:p>
            <a:pPr marL="0" indent="0">
              <a:buNone/>
            </a:pPr>
            <a:r>
              <a:rPr lang="hr-HR" sz="2600" b="1" dirty="0">
                <a:solidFill>
                  <a:schemeClr val="accent1"/>
                </a:solidFill>
              </a:rPr>
              <a:t>karirani škotski uzorak</a:t>
            </a:r>
          </a:p>
          <a:p>
            <a:pPr marL="0" indent="0">
              <a:buNone/>
            </a:pPr>
            <a:r>
              <a:rPr lang="hr-HR" sz="2600" b="1" dirty="0">
                <a:solidFill>
                  <a:schemeClr val="accent1"/>
                </a:solidFill>
              </a:rPr>
              <a:t>pleme</a:t>
            </a:r>
          </a:p>
          <a:p>
            <a:pPr marL="0" indent="0">
              <a:buNone/>
            </a:pPr>
            <a:r>
              <a:rPr lang="hr-HR" sz="2600" b="1" dirty="0">
                <a:solidFill>
                  <a:schemeClr val="accent1"/>
                </a:solidFill>
              </a:rPr>
              <a:t>natjecatelji</a:t>
            </a:r>
          </a:p>
          <a:p>
            <a:pPr marL="0" indent="0">
              <a:buNone/>
            </a:pPr>
            <a:r>
              <a:rPr lang="hr-HR" sz="2600" b="1" dirty="0">
                <a:solidFill>
                  <a:schemeClr val="accent1"/>
                </a:solidFill>
              </a:rPr>
              <a:t>gajde</a:t>
            </a:r>
          </a:p>
          <a:p>
            <a:pPr marL="0" indent="0">
              <a:buNone/>
            </a:pPr>
            <a:r>
              <a:rPr lang="hr-HR" sz="2600" b="1" dirty="0">
                <a:solidFill>
                  <a:schemeClr val="accent1"/>
                </a:solidFill>
              </a:rPr>
              <a:t>jelo</a:t>
            </a:r>
          </a:p>
          <a:p>
            <a:pPr marL="0" indent="0">
              <a:buNone/>
            </a:pPr>
            <a:r>
              <a:rPr lang="hr-HR" sz="2600" b="1" dirty="0">
                <a:solidFill>
                  <a:schemeClr val="accent1"/>
                </a:solidFill>
              </a:rPr>
              <a:t>rijeka</a:t>
            </a:r>
          </a:p>
          <a:p>
            <a:pPr marL="0" indent="0">
              <a:buNone/>
            </a:pPr>
            <a:r>
              <a:rPr lang="hr-HR" sz="2600" b="1" dirty="0">
                <a:solidFill>
                  <a:schemeClr val="accent1"/>
                </a:solidFill>
              </a:rPr>
              <a:t>jezero</a:t>
            </a:r>
          </a:p>
          <a:p>
            <a:pPr marL="0" indent="0">
              <a:buNone/>
            </a:pPr>
            <a:r>
              <a:rPr lang="hr-HR" sz="2600" b="1" dirty="0">
                <a:solidFill>
                  <a:schemeClr val="accent1"/>
                </a:solidFill>
              </a:rPr>
              <a:t>Škotska (Škoti/škotski)</a:t>
            </a:r>
          </a:p>
        </p:txBody>
      </p:sp>
    </p:spTree>
    <p:extLst>
      <p:ext uri="{BB962C8B-B14F-4D97-AF65-F5344CB8AC3E}">
        <p14:creationId xmlns:p14="http://schemas.microsoft.com/office/powerpoint/2010/main" val="106788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B8BE1-23CC-7F96-3C34-8F7E1940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 err="1"/>
              <a:t>Copy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. </a:t>
            </a:r>
            <a:r>
              <a:rPr lang="hr-HR" b="1" dirty="0" err="1"/>
              <a:t>Work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pairs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fill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gaps</a:t>
            </a:r>
            <a:r>
              <a:rPr lang="hr-HR" b="1" dirty="0"/>
              <a:t>. </a:t>
            </a:r>
            <a:r>
              <a:rPr lang="hr-HR" b="1" dirty="0" err="1"/>
              <a:t>Check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answers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class</a:t>
            </a:r>
            <a:r>
              <a:rPr lang="hr-HR" b="1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D8123-40C7-8BAC-54B4-1F984DC49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784412"/>
            <a:ext cx="10744200" cy="50735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Scotland is ________ to the north of England. </a:t>
            </a:r>
          </a:p>
          <a:p>
            <a:pPr marL="0" indent="0">
              <a:buNone/>
            </a:pPr>
            <a:r>
              <a:rPr lang="en-US" b="1" dirty="0"/>
              <a:t>The population of Scotland is about ______ and its capital is ______.</a:t>
            </a:r>
          </a:p>
          <a:p>
            <a:pPr marL="0" indent="0">
              <a:buNone/>
            </a:pPr>
            <a:r>
              <a:rPr lang="en-US" b="1" dirty="0"/>
              <a:t>Scottish people are called _______ and Gaelic is a __________. </a:t>
            </a:r>
          </a:p>
          <a:p>
            <a:pPr marL="0" indent="0">
              <a:buNone/>
            </a:pPr>
            <a:r>
              <a:rPr lang="en-US" b="1" dirty="0"/>
              <a:t>Ben Nevis is a ____________ . Loch Ness is a ________. </a:t>
            </a:r>
          </a:p>
          <a:p>
            <a:pPr marL="0" indent="0">
              <a:buNone/>
            </a:pPr>
            <a:r>
              <a:rPr lang="en-US" b="1" dirty="0"/>
              <a:t>_________ is a kind of skirt. To make it, you need 6 m of tartan. </a:t>
            </a:r>
          </a:p>
          <a:p>
            <a:pPr marL="0" indent="0">
              <a:buNone/>
            </a:pPr>
            <a:r>
              <a:rPr lang="en-US" b="1" dirty="0"/>
              <a:t>Different families, called __________, have different tartans. </a:t>
            </a:r>
          </a:p>
          <a:p>
            <a:pPr marL="0" indent="0">
              <a:buNone/>
            </a:pPr>
            <a:r>
              <a:rPr lang="en-US" b="1" dirty="0"/>
              <a:t>The 'Highland Games' is a __________ with sports, dancing and music competitions, held every year in the Highlands, an area in the north of Scotland. </a:t>
            </a:r>
          </a:p>
          <a:p>
            <a:pPr marL="0" indent="0">
              <a:buNone/>
            </a:pPr>
            <a:r>
              <a:rPr lang="en-US" b="1" dirty="0"/>
              <a:t>Aberdeen and Glasgow are the names of _______, and Skye and </a:t>
            </a:r>
            <a:r>
              <a:rPr lang="en-US" b="1" dirty="0" err="1"/>
              <a:t>Arran</a:t>
            </a:r>
            <a:r>
              <a:rPr lang="en-US" b="1" dirty="0"/>
              <a:t> are the names of________. </a:t>
            </a:r>
          </a:p>
          <a:p>
            <a:pPr marL="0" indent="0">
              <a:buNone/>
            </a:pPr>
            <a:r>
              <a:rPr lang="en-US" b="1" dirty="0"/>
              <a:t>Some of the most famous Scots are Alexander Graham Bell who made the first________, and John </a:t>
            </a:r>
            <a:r>
              <a:rPr lang="en-US" b="1" dirty="0" err="1"/>
              <a:t>Logie</a:t>
            </a:r>
            <a:r>
              <a:rPr lang="en-US" b="1" dirty="0"/>
              <a:t> Baird who invented the___________.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EB5556-505F-F234-C9EC-DA4BD6A4D43F}"/>
              </a:ext>
            </a:extLst>
          </p:cNvPr>
          <p:cNvSpPr txBox="1"/>
          <p:nvPr/>
        </p:nvSpPr>
        <p:spPr>
          <a:xfrm>
            <a:off x="2396971" y="1689270"/>
            <a:ext cx="127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a </a:t>
            </a:r>
            <a:r>
              <a:rPr lang="hr-HR" sz="2000" b="1" dirty="0" err="1">
                <a:solidFill>
                  <a:srgbClr val="FF0000"/>
                </a:solidFill>
              </a:rPr>
              <a:t>country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B774DF-A69A-3429-B6B1-79A445784F2D}"/>
              </a:ext>
            </a:extLst>
          </p:cNvPr>
          <p:cNvSpPr txBox="1"/>
          <p:nvPr/>
        </p:nvSpPr>
        <p:spPr>
          <a:xfrm>
            <a:off x="5654151" y="2089380"/>
            <a:ext cx="127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6 </a:t>
            </a:r>
            <a:r>
              <a:rPr lang="hr-HR" sz="2000" b="1" dirty="0" err="1">
                <a:solidFill>
                  <a:srgbClr val="FF0000"/>
                </a:solidFill>
              </a:rPr>
              <a:t>millions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948CF7-27EC-FD99-B86A-C6BE27D47528}"/>
              </a:ext>
            </a:extLst>
          </p:cNvPr>
          <p:cNvSpPr txBox="1"/>
          <p:nvPr/>
        </p:nvSpPr>
        <p:spPr>
          <a:xfrm>
            <a:off x="9003436" y="2141082"/>
            <a:ext cx="1445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Edinburgh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278315-DEAF-4630-2B2A-9EA29DB45095}"/>
              </a:ext>
            </a:extLst>
          </p:cNvPr>
          <p:cNvSpPr txBox="1"/>
          <p:nvPr/>
        </p:nvSpPr>
        <p:spPr>
          <a:xfrm>
            <a:off x="4326384" y="2511853"/>
            <a:ext cx="1445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Scots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EFEE7-0E8F-5463-F1F0-1BE15DABEFAC}"/>
              </a:ext>
            </a:extLst>
          </p:cNvPr>
          <p:cNvSpPr txBox="1"/>
          <p:nvPr/>
        </p:nvSpPr>
        <p:spPr>
          <a:xfrm>
            <a:off x="7744286" y="2550630"/>
            <a:ext cx="1445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language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14536-552B-0634-4113-D85285B7C356}"/>
              </a:ext>
            </a:extLst>
          </p:cNvPr>
          <p:cNvSpPr txBox="1"/>
          <p:nvPr/>
        </p:nvSpPr>
        <p:spPr>
          <a:xfrm>
            <a:off x="3110143" y="2897895"/>
            <a:ext cx="1445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mountain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A32C34-7E62-71BA-2176-3331BED7AF04}"/>
              </a:ext>
            </a:extLst>
          </p:cNvPr>
          <p:cNvSpPr txBox="1"/>
          <p:nvPr/>
        </p:nvSpPr>
        <p:spPr>
          <a:xfrm>
            <a:off x="6941967" y="2954428"/>
            <a:ext cx="1445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lake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EA464A-2EA7-8385-F06B-DD8C08366F1D}"/>
              </a:ext>
            </a:extLst>
          </p:cNvPr>
          <p:cNvSpPr txBox="1"/>
          <p:nvPr/>
        </p:nvSpPr>
        <p:spPr>
          <a:xfrm>
            <a:off x="951390" y="3335724"/>
            <a:ext cx="1445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A kilt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556D61-6B9B-6927-4BAB-92495EACE0D6}"/>
              </a:ext>
            </a:extLst>
          </p:cNvPr>
          <p:cNvSpPr txBox="1"/>
          <p:nvPr/>
        </p:nvSpPr>
        <p:spPr>
          <a:xfrm>
            <a:off x="4413681" y="3745983"/>
            <a:ext cx="1445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clans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CC51AC-150F-5DC8-733F-9844A35E417A}"/>
              </a:ext>
            </a:extLst>
          </p:cNvPr>
          <p:cNvSpPr txBox="1"/>
          <p:nvPr/>
        </p:nvSpPr>
        <p:spPr>
          <a:xfrm>
            <a:off x="4413681" y="4106520"/>
            <a:ext cx="1445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festival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862DE2-FFAD-8841-0AEB-C4440809315A}"/>
              </a:ext>
            </a:extLst>
          </p:cNvPr>
          <p:cNvSpPr txBox="1"/>
          <p:nvPr/>
        </p:nvSpPr>
        <p:spPr>
          <a:xfrm>
            <a:off x="6528046" y="5087991"/>
            <a:ext cx="107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towns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024E8-54E2-3F4F-2334-ED12D2D58FC9}"/>
              </a:ext>
            </a:extLst>
          </p:cNvPr>
          <p:cNvSpPr txBox="1"/>
          <p:nvPr/>
        </p:nvSpPr>
        <p:spPr>
          <a:xfrm>
            <a:off x="2790547" y="5372076"/>
            <a:ext cx="1445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islands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EA50FD-D156-AC6E-7BF1-19C3DF114BA7}"/>
              </a:ext>
            </a:extLst>
          </p:cNvPr>
          <p:cNvSpPr txBox="1"/>
          <p:nvPr/>
        </p:nvSpPr>
        <p:spPr>
          <a:xfrm>
            <a:off x="1344966" y="6115038"/>
            <a:ext cx="1445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telephone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4C6671-90E8-7C78-FC1A-11A238DB93CF}"/>
              </a:ext>
            </a:extLst>
          </p:cNvPr>
          <p:cNvSpPr txBox="1"/>
          <p:nvPr/>
        </p:nvSpPr>
        <p:spPr>
          <a:xfrm>
            <a:off x="8280645" y="6105334"/>
            <a:ext cx="1445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television</a:t>
            </a:r>
            <a:endParaRPr lang="hr-H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68927-2FE8-35C7-0755-7A530603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err="1"/>
              <a:t>Watch</a:t>
            </a:r>
            <a:r>
              <a:rPr lang="hr-HR" b="1" dirty="0"/>
              <a:t> </a:t>
            </a:r>
            <a:r>
              <a:rPr lang="hr-HR" b="1" dirty="0" err="1"/>
              <a:t>two</a:t>
            </a:r>
            <a:r>
              <a:rPr lang="hr-HR" b="1" dirty="0"/>
              <a:t> more </a:t>
            </a:r>
            <a:r>
              <a:rPr lang="hr-HR" b="1" dirty="0" err="1"/>
              <a:t>videos</a:t>
            </a:r>
            <a:r>
              <a:rPr lang="hr-HR" b="1" dirty="0"/>
              <a:t> on </a:t>
            </a:r>
            <a:r>
              <a:rPr lang="hr-HR" b="1" dirty="0" err="1"/>
              <a:t>Scotland’s</a:t>
            </a:r>
            <a:r>
              <a:rPr lang="hr-HR" b="1" dirty="0"/>
              <a:t> art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Hihghland</a:t>
            </a:r>
            <a:r>
              <a:rPr lang="hr-HR" b="1" dirty="0"/>
              <a:t> </a:t>
            </a:r>
            <a:r>
              <a:rPr lang="hr-HR" b="1" dirty="0" err="1"/>
              <a:t>games</a:t>
            </a:r>
            <a:r>
              <a:rPr lang="hr-HR" b="1" dirty="0"/>
              <a:t>. </a:t>
            </a:r>
          </a:p>
        </p:txBody>
      </p:sp>
      <p:pic>
        <p:nvPicPr>
          <p:cNvPr id="5" name="Online Media 4" title="Finger on Scotland's Creative Pulse">
            <a:hlinkClick r:id="" action="ppaction://media"/>
            <a:extLst>
              <a:ext uri="{FF2B5EF4-FFF2-40B4-BE49-F238E27FC236}">
                <a16:creationId xmlns:a16="http://schemas.microsoft.com/office/drawing/2014/main" id="{EEE211EC-7B1D-F022-8557-DFDD9D8EC909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9826" y="2431881"/>
            <a:ext cx="5370169" cy="3033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nline Media 5" title="Scottish Highland Games:  Explained">
            <a:hlinkClick r:id="" action="ppaction://media"/>
            <a:extLst>
              <a:ext uri="{FF2B5EF4-FFF2-40B4-BE49-F238E27FC236}">
                <a16:creationId xmlns:a16="http://schemas.microsoft.com/office/drawing/2014/main" id="{D2224399-FE70-C60D-0D99-703028FA15DD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260977" y="2431881"/>
            <a:ext cx="5370169" cy="3033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62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F7E6-2C5E-CD6F-40E1-C20F7C56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 err="1"/>
              <a:t>Let’s</a:t>
            </a:r>
            <a:r>
              <a:rPr lang="hr-HR" b="1" dirty="0"/>
              <a:t> </a:t>
            </a:r>
            <a:r>
              <a:rPr lang="hr-HR" b="1" dirty="0" err="1"/>
              <a:t>revise</a:t>
            </a:r>
            <a:r>
              <a:rPr lang="hr-HR" b="1" dirty="0"/>
              <a:t>. Play a </a:t>
            </a:r>
            <a:r>
              <a:rPr lang="hr-HR" b="1" dirty="0" err="1"/>
              <a:t>quiz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teams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winning</a:t>
            </a:r>
            <a:r>
              <a:rPr lang="hr-HR" b="1" dirty="0"/>
              <a:t> </a:t>
            </a:r>
            <a:r>
              <a:rPr lang="hr-HR" b="1" dirty="0" err="1"/>
              <a:t>team</a:t>
            </a:r>
            <a:r>
              <a:rPr lang="hr-HR" b="1" dirty="0"/>
              <a:t> </a:t>
            </a:r>
            <a:r>
              <a:rPr lang="hr-HR" b="1" dirty="0" err="1"/>
              <a:t>can</a:t>
            </a:r>
            <a:r>
              <a:rPr lang="hr-HR" b="1" dirty="0"/>
              <a:t> </a:t>
            </a:r>
            <a:r>
              <a:rPr lang="hr-HR" b="1" dirty="0" err="1"/>
              <a:t>weave</a:t>
            </a:r>
            <a:r>
              <a:rPr lang="hr-HR" b="1" dirty="0"/>
              <a:t> </a:t>
            </a:r>
            <a:r>
              <a:rPr lang="hr-HR" b="1" dirty="0" err="1"/>
              <a:t>their</a:t>
            </a:r>
            <a:r>
              <a:rPr lang="hr-HR" b="1" dirty="0"/>
              <a:t> </a:t>
            </a:r>
            <a:r>
              <a:rPr lang="hr-HR" b="1" dirty="0" err="1"/>
              <a:t>own</a:t>
            </a:r>
            <a:r>
              <a:rPr lang="hr-HR" b="1" dirty="0"/>
              <a:t> tartan.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FE024-70CB-5083-D19E-00C904007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665" y="2020302"/>
            <a:ext cx="5181600" cy="2817396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/>
              <a:t>Play </a:t>
            </a:r>
            <a:r>
              <a:rPr lang="hr-HR" b="1" dirty="0" err="1"/>
              <a:t>this</a:t>
            </a:r>
            <a:r>
              <a:rPr lang="hr-HR" b="1" dirty="0"/>
              <a:t> </a:t>
            </a:r>
            <a:r>
              <a:rPr lang="hr-HR" b="1" dirty="0" err="1"/>
              <a:t>quiz</a:t>
            </a:r>
            <a:r>
              <a:rPr lang="hr-HR" b="1" dirty="0"/>
              <a:t>. May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best</a:t>
            </a:r>
            <a:r>
              <a:rPr lang="hr-HR" b="1" dirty="0"/>
              <a:t> </a:t>
            </a:r>
            <a:r>
              <a:rPr lang="hr-HR" b="1" dirty="0" err="1"/>
              <a:t>clan</a:t>
            </a:r>
            <a:r>
              <a:rPr lang="hr-HR" b="1" dirty="0"/>
              <a:t> </a:t>
            </a:r>
            <a:r>
              <a:rPr lang="hr-HR" b="1" dirty="0" err="1"/>
              <a:t>win</a:t>
            </a:r>
            <a:r>
              <a:rPr lang="hr-HR" b="1" dirty="0"/>
              <a:t>.</a:t>
            </a:r>
          </a:p>
          <a:p>
            <a:pPr marL="0" indent="0" algn="ctr">
              <a:buNone/>
            </a:pPr>
            <a:r>
              <a:rPr lang="hr-HR" b="1" dirty="0">
                <a:hlinkClick r:id="rId2"/>
              </a:rPr>
              <a:t>https://wordwall.net/play/11643/853/303</a:t>
            </a:r>
            <a:r>
              <a:rPr lang="hr-HR" b="1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9BFA7-17FF-2518-C6FE-5705A9298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0901" y="1825625"/>
            <a:ext cx="5228208" cy="1743198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 err="1"/>
              <a:t>Winners</a:t>
            </a:r>
            <a:r>
              <a:rPr lang="hr-HR" b="1" dirty="0"/>
              <a:t> </a:t>
            </a:r>
            <a:r>
              <a:rPr lang="hr-HR" b="1" dirty="0" err="1"/>
              <a:t>can</a:t>
            </a:r>
            <a:r>
              <a:rPr lang="hr-HR" b="1" dirty="0"/>
              <a:t> </a:t>
            </a:r>
            <a:r>
              <a:rPr lang="hr-HR" b="1" dirty="0" err="1"/>
              <a:t>visit</a:t>
            </a:r>
            <a:r>
              <a:rPr lang="hr-HR" b="1" dirty="0"/>
              <a:t> </a:t>
            </a:r>
            <a:r>
              <a:rPr lang="en-US" b="1" dirty="0"/>
              <a:t>Interactive Tartan Weaver. This unique site gives you the chance to design your own Tartan. </a:t>
            </a:r>
            <a:endParaRPr lang="hr-HR" b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3E54FC3-7D74-DC9D-D915-BF72D340F219}"/>
              </a:ext>
            </a:extLst>
          </p:cNvPr>
          <p:cNvSpPr txBox="1">
            <a:spLocks/>
          </p:cNvSpPr>
          <p:nvPr/>
        </p:nvSpPr>
        <p:spPr>
          <a:xfrm>
            <a:off x="6382675" y="3542190"/>
            <a:ext cx="5104660" cy="1743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b="1" dirty="0">
                <a:hlinkClick r:id="rId3"/>
              </a:rPr>
              <a:t>https://houseoftartan.co.uk/interactive/weaver/index.html</a:t>
            </a:r>
            <a:r>
              <a:rPr lang="hr-HR" b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EB973-091C-2F01-9C99-C82B070EC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5" y="4239410"/>
            <a:ext cx="4522248" cy="241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453A41-2C9B-CE23-7096-0F184EDA5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40793"/>
            <a:ext cx="5258256" cy="204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02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429</Words>
  <Application>Microsoft Office PowerPoint</Application>
  <PresentationFormat>Widescreen</PresentationFormat>
  <Paragraphs>69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Can you solve this riddle?</vt:lpstr>
      <vt:lpstr>Scotland</vt:lpstr>
      <vt:lpstr>Watch the video. Write down three interesting facts about Scotland.</vt:lpstr>
      <vt:lpstr>PowerPoint Presentation</vt:lpstr>
      <vt:lpstr>PowerPoint Presentation</vt:lpstr>
      <vt:lpstr>Work in pairs. Translate the following words into Croatian.</vt:lpstr>
      <vt:lpstr>Copy sentences. Work in pairs and fill in the gaps. Check your answers in class.</vt:lpstr>
      <vt:lpstr>Watch two more videos on Scotland’s art and Hihghland games. </vt:lpstr>
      <vt:lpstr>Let’s revise. Play a quiz in teams and the winning team can weave their own tartan.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Scotland</dc:title>
  <dc:creator>Josipa</dc:creator>
  <cp:lastModifiedBy>Iva Palčić Strčić</cp:lastModifiedBy>
  <cp:revision>27</cp:revision>
  <dcterms:created xsi:type="dcterms:W3CDTF">2022-08-09T15:35:21Z</dcterms:created>
  <dcterms:modified xsi:type="dcterms:W3CDTF">2022-11-13T20:22:53Z</dcterms:modified>
</cp:coreProperties>
</file>